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sldIdLst>
    <p:sldId id="256" r:id="rId2"/>
    <p:sldId id="257" r:id="rId3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37" d="100"/>
          <a:sy n="37" d="100"/>
        </p:scale>
        <p:origin x="870" y="10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0143" y="2151594"/>
            <a:ext cx="26422802" cy="1145788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020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0143" y="13609479"/>
            <a:ext cx="26422802" cy="4795721"/>
          </a:xfrm>
        </p:spPr>
        <p:txBody>
          <a:bodyPr>
            <a:normAutofit/>
          </a:bodyPr>
          <a:lstStyle>
            <a:lvl1pPr marL="0" indent="0" algn="l">
              <a:buNone/>
              <a:defRPr sz="6172" baseline="0">
                <a:solidFill>
                  <a:schemeClr val="tx1">
                    <a:lumMod val="75000"/>
                  </a:schemeClr>
                </a:solidFill>
              </a:defRPr>
            </a:lvl1pPr>
            <a:lvl2pPr marL="1282675" indent="0" algn="ctr">
              <a:buNone/>
              <a:defRPr sz="6172"/>
            </a:lvl2pPr>
            <a:lvl3pPr marL="2565349" indent="0" algn="ctr">
              <a:buNone/>
              <a:defRPr sz="6172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715C25-1257-47E5-B5BE-2FDEF8CB0E22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 algn="r">
              <a:buNone/>
            </a:pPr>
            <a:fld id="{9A0DB2DC-4C9A-4742-B13C-FB6460FD3503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82660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722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263658" y="1080117"/>
            <a:ext cx="6947743" cy="16719316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7767" y="1080117"/>
            <a:ext cx="21698337" cy="16719316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9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09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0143" y="2151594"/>
            <a:ext cx="26422802" cy="11457885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0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0143" y="13609479"/>
            <a:ext cx="26422802" cy="4795721"/>
          </a:xfrm>
        </p:spPr>
        <p:txBody>
          <a:bodyPr anchor="t">
            <a:normAutofit/>
          </a:bodyPr>
          <a:lstStyle>
            <a:lvl1pPr marL="0" indent="0">
              <a:buNone/>
              <a:defRPr sz="617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DA276E6-4E30-4941-843C-31BA136999C5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82660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352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42" y="5184565"/>
            <a:ext cx="12570071" cy="12335839"/>
          </a:xfrm>
        </p:spPr>
        <p:txBody>
          <a:bodyPr/>
          <a:lstStyle>
            <a:lvl1pPr>
              <a:defRPr sz="5050"/>
            </a:lvl1pPr>
            <a:lvl2pPr>
              <a:defRPr sz="4489"/>
            </a:lvl2pPr>
            <a:lvl3pPr>
              <a:defRPr sz="3928"/>
            </a:lvl3pPr>
            <a:lvl4pPr>
              <a:defRPr sz="3928"/>
            </a:lvl4pPr>
            <a:lvl5pPr>
              <a:defRPr sz="3928"/>
            </a:lvl5pPr>
            <a:lvl6pPr>
              <a:defRPr sz="3928"/>
            </a:lvl6pPr>
            <a:lvl7pPr>
              <a:defRPr sz="3928"/>
            </a:lvl7pPr>
            <a:lvl8pPr>
              <a:defRPr sz="3928"/>
            </a:lvl8pPr>
            <a:lvl9pPr>
              <a:defRPr sz="392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87648" y="5184565"/>
            <a:ext cx="12570071" cy="12335839"/>
          </a:xfrm>
        </p:spPr>
        <p:txBody>
          <a:bodyPr/>
          <a:lstStyle>
            <a:lvl1pPr>
              <a:defRPr sz="5050"/>
            </a:lvl1pPr>
            <a:lvl2pPr>
              <a:defRPr sz="4489"/>
            </a:lvl2pPr>
            <a:lvl3pPr>
              <a:defRPr sz="3928"/>
            </a:lvl3pPr>
            <a:lvl4pPr>
              <a:defRPr sz="3928"/>
            </a:lvl4pPr>
            <a:lvl5pPr>
              <a:defRPr sz="3928"/>
            </a:lvl5pPr>
            <a:lvl6pPr>
              <a:defRPr sz="3928"/>
            </a:lvl6pPr>
            <a:lvl7pPr>
              <a:defRPr sz="3928"/>
            </a:lvl7pPr>
            <a:lvl8pPr>
              <a:defRPr sz="3928"/>
            </a:lvl8pPr>
            <a:lvl9pPr>
              <a:defRPr sz="392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9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0142" y="4858133"/>
            <a:ext cx="12570071" cy="207382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5611" b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0142" y="7108789"/>
            <a:ext cx="12570071" cy="10389113"/>
          </a:xfrm>
        </p:spPr>
        <p:txBody>
          <a:bodyPr/>
          <a:lstStyle>
            <a:lvl1pPr>
              <a:defRPr sz="5050"/>
            </a:lvl1pPr>
            <a:lvl2pPr>
              <a:defRPr sz="4489"/>
            </a:lvl2pPr>
            <a:lvl3pPr>
              <a:defRPr sz="3928"/>
            </a:lvl3pPr>
            <a:lvl4pPr>
              <a:defRPr sz="3928"/>
            </a:lvl4pPr>
            <a:lvl5pPr>
              <a:defRPr sz="3928"/>
            </a:lvl5pPr>
            <a:lvl6pPr>
              <a:defRPr sz="3928"/>
            </a:lvl6pPr>
            <a:lvl7pPr>
              <a:defRPr sz="3928"/>
            </a:lvl7pPr>
            <a:lvl8pPr>
              <a:defRPr sz="3928"/>
            </a:lvl8pPr>
            <a:lvl9pPr>
              <a:defRPr sz="392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187648" y="4858133"/>
            <a:ext cx="12570071" cy="2073825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5611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marL="0" lvl="0" indent="0" algn="l" defTabSz="2565349" rtl="0" eaLnBrk="1" latinLnBrk="0" hangingPunct="1">
              <a:lnSpc>
                <a:spcPct val="90000"/>
              </a:lnSpc>
              <a:spcBef>
                <a:spcPts val="5611"/>
              </a:spcBef>
              <a:buFontTx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187648" y="7108789"/>
            <a:ext cx="12570071" cy="10389113"/>
          </a:xfrm>
        </p:spPr>
        <p:txBody>
          <a:bodyPr/>
          <a:lstStyle>
            <a:lvl1pPr>
              <a:defRPr sz="5050"/>
            </a:lvl1pPr>
            <a:lvl2pPr>
              <a:defRPr sz="4489"/>
            </a:lvl2pPr>
            <a:lvl3pPr>
              <a:defRPr sz="3928"/>
            </a:lvl3pPr>
            <a:lvl4pPr>
              <a:defRPr sz="3928"/>
            </a:lvl4pPr>
            <a:lvl5pPr>
              <a:defRPr sz="3928"/>
            </a:lvl5pPr>
            <a:lvl6pPr>
              <a:defRPr sz="3928"/>
            </a:lvl6pPr>
            <a:lvl7pPr>
              <a:defRPr sz="3928"/>
            </a:lvl7pPr>
            <a:lvl8pPr>
              <a:defRPr sz="3928"/>
            </a:lvl8pPr>
            <a:lvl9pPr>
              <a:defRPr sz="392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0C294BE-0B65-4CAC-93A9-570B16DDDF1D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8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2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98752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0095" y="1296142"/>
            <a:ext cx="8978622" cy="4536485"/>
          </a:xfrm>
        </p:spPr>
        <p:txBody>
          <a:bodyPr anchor="b">
            <a:normAutofit/>
          </a:bodyPr>
          <a:lstStyle>
            <a:lvl1pPr>
              <a:defRPr sz="8978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580" y="1944212"/>
            <a:ext cx="17054630" cy="15553690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3928"/>
            </a:lvl4pPr>
            <a:lvl5pPr>
              <a:defRPr sz="3928"/>
            </a:lvl5pPr>
            <a:lvl6pPr>
              <a:defRPr sz="3928"/>
            </a:lvl6pPr>
            <a:lvl7pPr>
              <a:defRPr sz="3928"/>
            </a:lvl7pPr>
            <a:lvl8pPr>
              <a:defRPr sz="3928"/>
            </a:lvl8pPr>
            <a:lvl9pPr>
              <a:defRPr sz="392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0095" y="5952650"/>
            <a:ext cx="8978622" cy="10801177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2244"/>
              </a:spcBef>
              <a:buNone/>
              <a:defRPr sz="3647"/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E29448-5197-4CFB-B565-8A499583CD6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61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473573"/>
            <a:ext cx="31681710" cy="49685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321" y="14905620"/>
            <a:ext cx="28004750" cy="2592282"/>
          </a:xfrm>
        </p:spPr>
        <p:txBody>
          <a:bodyPr anchor="b">
            <a:normAutofit/>
          </a:bodyPr>
          <a:lstStyle>
            <a:lvl1pPr>
              <a:defRPr sz="7855" b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31681710" cy="14540260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5321" y="17317569"/>
            <a:ext cx="28004750" cy="169249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244"/>
              </a:spcBef>
              <a:buNone/>
              <a:defRPr sz="3647">
                <a:solidFill>
                  <a:schemeClr val="bg1">
                    <a:lumMod val="8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F4D9A9A-1013-4826-BA9F-BE91B92A0823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</a:pPr>
            <a:fld id="{9A0DB2DC-4C9A-4742-B13C-FB6460FD350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32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681710" y="0"/>
            <a:ext cx="2565321" cy="1944211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0142" y="1036913"/>
            <a:ext cx="27192399" cy="37579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0142" y="5184565"/>
            <a:ext cx="24114014" cy="12335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30264084" y="2836190"/>
            <a:ext cx="5400584" cy="1024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25.01.2022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27887821" y="11477130"/>
            <a:ext cx="10153103" cy="1024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46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681710" y="17497903"/>
            <a:ext cx="2565321" cy="1683183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101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6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ftr="0" dt="0"/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2344" kern="1200" spc="-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3070" indent="-513070" algn="l" defTabSz="2565349" rtl="0" eaLnBrk="1" latinLnBrk="0" hangingPunct="1">
        <a:lnSpc>
          <a:spcPct val="95000"/>
        </a:lnSpc>
        <a:spcBef>
          <a:spcPts val="3928"/>
        </a:spcBef>
        <a:spcAft>
          <a:spcPts val="561"/>
        </a:spcAft>
        <a:buClr>
          <a:schemeClr val="accent1"/>
        </a:buClr>
        <a:buSzPct val="80000"/>
        <a:buFont typeface="Arial" pitchFamily="34" charset="0"/>
        <a:buChar char="•"/>
        <a:defRPr sz="5050" kern="1200" spc="28" baseline="0">
          <a:solidFill>
            <a:schemeClr val="tx1"/>
          </a:solidFill>
          <a:latin typeface="+mn-lt"/>
          <a:ea typeface="+mn-ea"/>
          <a:cs typeface="+mn-cs"/>
        </a:defRPr>
      </a:lvl1pPr>
      <a:lvl2pPr marL="1282675" indent="-513070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4489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2052279" indent="-513070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821884" indent="-513070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3591489" indent="-513070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4488800" indent="-641337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5330450" indent="-641337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6172100" indent="-641337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7013750" indent="-641337" algn="l" defTabSz="2565349" rtl="0" eaLnBrk="1" latinLnBrk="0" hangingPunct="1">
        <a:lnSpc>
          <a:spcPct val="90000"/>
        </a:lnSpc>
        <a:spcBef>
          <a:spcPts val="842"/>
        </a:spcBef>
        <a:spcAft>
          <a:spcPts val="842"/>
        </a:spcAft>
        <a:buClr>
          <a:schemeClr val="accent1"/>
        </a:buClr>
        <a:buFont typeface="Wingdings 2" pitchFamily="18" charset="2"/>
        <a:buChar char=""/>
        <a:defRPr sz="392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4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3875"/>
            <a:r>
              <a:rPr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ateriał</a:t>
            </a:r>
            <a:endParaRPr lang="en-US" altLang="x-none" sz="4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3" name="Text Box 11"/>
          <p:cNvSpPr txBox="1"/>
          <p:nvPr/>
        </p:nvSpPr>
        <p:spPr>
          <a:xfrm>
            <a:off x="352425" y="15096679"/>
            <a:ext cx="9550400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/>
            <a:r>
              <a:rPr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x-none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x-none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x-none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 Box 40"/>
          <p:cNvSpPr txBox="1"/>
          <p:nvPr/>
        </p:nvSpPr>
        <p:spPr>
          <a:xfrm>
            <a:off x="404813" y="15954375"/>
            <a:ext cx="9555163" cy="295499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lang="pl-PL" altLang="x-none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Ponumerowane – jeżeli więcej niż jeden</a:t>
            </a: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177" name="Text Box 42"/>
          <p:cNvSpPr txBox="1"/>
          <p:nvPr/>
        </p:nvSpPr>
        <p:spPr>
          <a:xfrm>
            <a:off x="737686" y="3626798"/>
            <a:ext cx="15486564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Text Box 42"/>
          <p:cNvSpPr txBox="1"/>
          <p:nvPr/>
        </p:nvSpPr>
        <p:spPr>
          <a:xfrm>
            <a:off x="16898938" y="3652838"/>
            <a:ext cx="16563974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 pracy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9" name="Text Box 39"/>
          <p:cNvSpPr txBox="1"/>
          <p:nvPr/>
        </p:nvSpPr>
        <p:spPr>
          <a:xfrm>
            <a:off x="303213" y="4656585"/>
            <a:ext cx="16028987" cy="2370137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Zwięzłe w</a:t>
            </a:r>
            <a:r>
              <a:rPr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prowadz</a:t>
            </a:r>
            <a:r>
              <a:rPr lang="pl-PL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enie</a:t>
            </a: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</a:t>
            </a: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9"/>
          <p:cNvSpPr txBox="1"/>
          <p:nvPr/>
        </p:nvSpPr>
        <p:spPr>
          <a:xfrm>
            <a:off x="16684625" y="4570413"/>
            <a:ext cx="17100550" cy="2384425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46058" tIns="23024" rIns="46058" bIns="23024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Zapisany jednym zdaniem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1" name="Text Box 39"/>
          <p:cNvSpPr txBox="1"/>
          <p:nvPr/>
        </p:nvSpPr>
        <p:spPr>
          <a:xfrm>
            <a:off x="201613" y="8232775"/>
            <a:ext cx="9758362" cy="658018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Materiał – 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badana grupa</a:t>
            </a: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r>
              <a:rPr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Metoda</a:t>
            </a: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technika i</a:t>
            </a: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narzędzie badawcze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2" name="Text Box 10"/>
          <p:cNvSpPr txBox="1"/>
          <p:nvPr/>
        </p:nvSpPr>
        <p:spPr>
          <a:xfrm>
            <a:off x="10296527" y="7310438"/>
            <a:ext cx="23488648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3" name="Text Box 10"/>
          <p:cNvSpPr txBox="1"/>
          <p:nvPr/>
        </p:nvSpPr>
        <p:spPr>
          <a:xfrm>
            <a:off x="336551" y="7310438"/>
            <a:ext cx="9623424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Materiał</a:t>
            </a: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metody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39"/>
          <p:cNvSpPr txBox="1"/>
          <p:nvPr/>
        </p:nvSpPr>
        <p:spPr>
          <a:xfrm>
            <a:off x="10255250" y="8150225"/>
            <a:ext cx="23529925" cy="1079023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Tabele, </a:t>
            </a:r>
            <a:r>
              <a:rPr sz="32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ryciny</a:t>
            </a:r>
            <a:r>
              <a:rPr lang="pl-PL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, wykresy</a:t>
            </a: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Prostokąt 19"/>
          <p:cNvSpPr/>
          <p:nvPr/>
        </p:nvSpPr>
        <p:spPr>
          <a:xfrm>
            <a:off x="2412505" y="10290220"/>
            <a:ext cx="19190368" cy="2400657"/>
          </a:xfrm>
          <a:prstGeom prst="rect">
            <a:avLst/>
          </a:prstGeom>
          <a:solidFill>
            <a:srgbClr val="FF0000"/>
          </a:solidFill>
          <a:ln>
            <a:noFill/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15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dist="38996" dir="5459597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Praca  oryginalna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/>
          <p:nvPr/>
        </p:nvSpPr>
        <p:spPr>
          <a:xfrm>
            <a:off x="0" y="3784601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819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x-none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x-none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x-none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97" name="Text Box 14"/>
          <p:cNvSpPr txBox="1"/>
          <p:nvPr/>
        </p:nvSpPr>
        <p:spPr>
          <a:xfrm>
            <a:off x="3741805" y="557213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/>
            <a:r>
              <a:rPr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x-none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x-none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x-none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4"/>
          <p:cNvSpPr/>
          <p:nvPr/>
        </p:nvSpPr>
        <p:spPr>
          <a:xfrm>
            <a:off x="0" y="3636169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8199" name="Text Box 27"/>
          <p:cNvSpPr txBox="1"/>
          <p:nvPr/>
        </p:nvSpPr>
        <p:spPr>
          <a:xfrm>
            <a:off x="26393775" y="15197138"/>
            <a:ext cx="6459538" cy="508000"/>
          </a:xfrm>
          <a:prstGeom prst="rect">
            <a:avLst/>
          </a:prstGeom>
          <a:solidFill>
            <a:srgbClr val="000000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1800"/>
              </a:spcBef>
            </a:pPr>
            <a:r>
              <a:rPr sz="3000" dirty="0">
                <a:solidFill>
                  <a:srgbClr val="FFFFFF"/>
                </a:solidFill>
                <a:latin typeface="Arial" panose="020B0604020202020204" pitchFamily="34" charset="0"/>
              </a:rPr>
              <a:t>Piśmiennictwo</a:t>
            </a:r>
            <a:endParaRPr lang="en-US" altLang="x-none" sz="3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38"/>
          <p:cNvSpPr txBox="1"/>
          <p:nvPr/>
        </p:nvSpPr>
        <p:spPr>
          <a:xfrm>
            <a:off x="26001663" y="16189325"/>
            <a:ext cx="7145338" cy="2197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30806" tIns="15407" rIns="30806" bIns="15407">
            <a:spAutoFit/>
          </a:bodyPr>
          <a:lstStyle/>
          <a:p>
            <a:pPr marL="172720" marR="0" indent="-17272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410" b="1" u="sng" kern="0" cap="none" spc="0" normalizeH="0" baseline="0" noProof="0">
              <a:solidFill>
                <a:srgbClr val="FFFFFF"/>
              </a:solidFill>
              <a:latin typeface="Times New Roman" panose="02020603050405020304" pitchFamily="18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</a:t>
            </a:r>
          </a:p>
          <a:p>
            <a:pPr marL="172720" marR="0" indent="-17272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Symbol" panose="05050102010706020507" pitchFamily="18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410" b="1" kern="0" cap="none" spc="0" normalizeH="0" baseline="0" noProof="0">
              <a:solidFill>
                <a:srgbClr val="FFFFFF"/>
              </a:solidFill>
              <a:latin typeface="Times New Roman" panose="02020603050405020304" pitchFamily="18"/>
              <a:ea typeface="+mn-ea"/>
              <a:cs typeface="+mn-cs"/>
            </a:endParaRPr>
          </a:p>
        </p:txBody>
      </p:sp>
      <p:sp>
        <p:nvSpPr>
          <p:cNvPr id="8201" name="Text Box 42"/>
          <p:cNvSpPr txBox="1"/>
          <p:nvPr/>
        </p:nvSpPr>
        <p:spPr>
          <a:xfrm>
            <a:off x="741363" y="3782066"/>
            <a:ext cx="15489237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2" name="Text Box 42"/>
          <p:cNvSpPr txBox="1"/>
          <p:nvPr/>
        </p:nvSpPr>
        <p:spPr>
          <a:xfrm>
            <a:off x="16872111" y="3730626"/>
            <a:ext cx="16590801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 pracy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3" name="Text Box 39"/>
          <p:cNvSpPr txBox="1"/>
          <p:nvPr/>
        </p:nvSpPr>
        <p:spPr>
          <a:xfrm>
            <a:off x="201613" y="4611688"/>
            <a:ext cx="16028987" cy="2370137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Zwięzłe wprowadzenie w temat pracy 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4" name="Text Box 9"/>
          <p:cNvSpPr txBox="1"/>
          <p:nvPr/>
        </p:nvSpPr>
        <p:spPr>
          <a:xfrm>
            <a:off x="16684625" y="4570413"/>
            <a:ext cx="17100550" cy="2384425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46058" tIns="23024" rIns="46058" bIns="23024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Zapisany jednym zdaniem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5" name="Text Box 10"/>
          <p:cNvSpPr txBox="1"/>
          <p:nvPr/>
        </p:nvSpPr>
        <p:spPr>
          <a:xfrm>
            <a:off x="10161589" y="7310438"/>
            <a:ext cx="23623586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Założenia pracy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6" name="Text Box 39"/>
          <p:cNvSpPr txBox="1"/>
          <p:nvPr/>
        </p:nvSpPr>
        <p:spPr>
          <a:xfrm>
            <a:off x="10255250" y="8150225"/>
            <a:ext cx="23529925" cy="1079023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FFFFFF"/>
                </a:solidFill>
                <a:latin typeface="Calibri" panose="020F0502020204030204" pitchFamily="34" charset="0"/>
              </a:rPr>
              <a:t>…</a:t>
            </a: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7" name="Text Box 10"/>
          <p:cNvSpPr txBox="1"/>
          <p:nvPr/>
        </p:nvSpPr>
        <p:spPr>
          <a:xfrm>
            <a:off x="201613" y="7310438"/>
            <a:ext cx="9758362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</a:t>
            </a: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8" name="Text Box 39"/>
          <p:cNvSpPr txBox="1"/>
          <p:nvPr/>
        </p:nvSpPr>
        <p:spPr>
          <a:xfrm>
            <a:off x="201613" y="8232775"/>
            <a:ext cx="9758362" cy="658018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9" name="Text Box 11"/>
          <p:cNvSpPr txBox="1"/>
          <p:nvPr/>
        </p:nvSpPr>
        <p:spPr>
          <a:xfrm>
            <a:off x="352425" y="15054263"/>
            <a:ext cx="9550400" cy="6619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txBody>
          <a:bodyPr wrap="square"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Piśmiennictwo</a:t>
            </a: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40"/>
          <p:cNvSpPr txBox="1"/>
          <p:nvPr/>
        </p:nvSpPr>
        <p:spPr>
          <a:xfrm>
            <a:off x="404813" y="16108363"/>
            <a:ext cx="9555163" cy="2838037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Maksymalnie 5 pozycji (najważniejsze)</a:t>
            </a: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Prostokąt 23"/>
          <p:cNvSpPr/>
          <p:nvPr/>
        </p:nvSpPr>
        <p:spPr>
          <a:xfrm>
            <a:off x="1128439" y="10395972"/>
            <a:ext cx="22129354" cy="2400300"/>
          </a:xfrm>
          <a:prstGeom prst="rect">
            <a:avLst/>
          </a:prstGeom>
          <a:solidFill>
            <a:srgbClr val="FF0000"/>
          </a:solidFill>
          <a:ln>
            <a:noFill/>
            <a:prstDash val="solid"/>
          </a:ln>
        </p:spPr>
        <p:txBody>
          <a:bodyPr wrap="square" anchorCtr="1">
            <a:spAutoFit/>
          </a:bodyPr>
          <a:lstStyle/>
          <a:p>
            <a:pPr algn="ctr" defTabSz="3063875"/>
            <a:r>
              <a:rPr sz="15000" b="1" dirty="0" err="1">
                <a:solidFill>
                  <a:srgbClr val="00206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</a:rPr>
              <a:t>Praca</a:t>
            </a:r>
            <a:r>
              <a:rPr sz="15000" b="1" dirty="0">
                <a:solidFill>
                  <a:srgbClr val="00206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l-PL" sz="15000" b="1" dirty="0">
                <a:solidFill>
                  <a:srgbClr val="00206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r>
              <a:rPr sz="15000" b="1" dirty="0" err="1">
                <a:solidFill>
                  <a:srgbClr val="00206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</a:rPr>
              <a:t>poglądowa</a:t>
            </a:r>
            <a:endParaRPr sz="15000" b="1" dirty="0">
              <a:solidFill>
                <a:srgbClr val="002060"/>
              </a:solidFill>
              <a:effectLst>
                <a:outerShdw blurRad="38100" dist="38100" dir="2700000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Widok">
  <a:themeElements>
    <a:clrScheme name="Widok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Wid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dok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TM03457515[[fn=Widok]]</Template>
  <TotalTime>17</TotalTime>
  <Words>89</Words>
  <Application>Microsoft Office PowerPoint</Application>
  <PresentationFormat>Niestandardowy</PresentationFormat>
  <Paragraphs>121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Schoolbook</vt:lpstr>
      <vt:lpstr>Symbol</vt:lpstr>
      <vt:lpstr>Times New Roman</vt:lpstr>
      <vt:lpstr>Wingdings 2</vt:lpstr>
      <vt:lpstr>Widok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Chmiel, Zdzislawa</cp:lastModifiedBy>
  <cp:revision>6</cp:revision>
  <dcterms:created xsi:type="dcterms:W3CDTF">2018-06-29T20:39:58Z</dcterms:created>
  <dcterms:modified xsi:type="dcterms:W3CDTF">2022-01-24T23:56:09Z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